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385" r:id="rId2"/>
    <p:sldId id="386" r:id="rId3"/>
    <p:sldId id="267" r:id="rId4"/>
    <p:sldId id="373" r:id="rId5"/>
    <p:sldId id="374" r:id="rId6"/>
    <p:sldId id="375" r:id="rId7"/>
    <p:sldId id="377" r:id="rId8"/>
    <p:sldId id="376" r:id="rId9"/>
    <p:sldId id="378" r:id="rId10"/>
    <p:sldId id="379" r:id="rId11"/>
    <p:sldId id="387" r:id="rId12"/>
    <p:sldId id="388" r:id="rId13"/>
    <p:sldId id="389" r:id="rId14"/>
    <p:sldId id="390" r:id="rId15"/>
    <p:sldId id="391" r:id="rId16"/>
    <p:sldId id="3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9\18%20Track%2018.wma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			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pcRvPnXcmbv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XoÀ¶oSmw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>
              <a:buNone/>
            </a:pP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		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hsamcp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oTsamcp¡oSmw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>
              <a:buNone/>
            </a:pP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		Kpcphn³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ltamSobmKw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>
              <a:buNone/>
            </a:pP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		Xncpap³]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msI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AW¨oSmw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\½Ä ]mSpt¼mÄ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BtcmSpw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XpXbnsÃ¶pw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FÃmhtcmSpw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pcRvPnXamb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tÊmsSbmWp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nÂ¡p¶sX¶pw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Gäp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dbpIbmWp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\½Ä.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IÀ¯mhv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n§tfmSv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an¨Xpt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n§fpw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ckv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£an¡phn³ 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sImtfm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3:14).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Xs¶ t{</a:t>
            </a:r>
            <a:r>
              <a:rPr lang="en-US" sz="3000" b="1" dirty="0" err="1">
                <a:latin typeface="ML-Aathira" pitchFamily="82" charset="0"/>
              </a:rPr>
              <a:t>Zmln¨hÀ¡mbn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IpcninÂ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InS¶psIm­v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mÀ°n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IÀ¯mth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Xn·sb</a:t>
            </a:r>
            <a:r>
              <a:rPr lang="en-US" sz="3000" b="1" dirty="0">
                <a:latin typeface="ML-Aathira" pitchFamily="82" charset="0"/>
              </a:rPr>
              <a:t> \·</a:t>
            </a:r>
            <a:r>
              <a:rPr lang="en-US" sz="3000" b="1" dirty="0" err="1">
                <a:latin typeface="ML-Aathira" pitchFamily="82" charset="0"/>
              </a:rPr>
              <a:t>sIm­p</a:t>
            </a:r>
            <a:r>
              <a:rPr lang="en-US" sz="3000" b="1" dirty="0">
                <a:latin typeface="ML-Aathira" pitchFamily="82" charset="0"/>
              </a:rPr>
              <a:t> Pbn¡phm³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iàcm¡Wta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8 Track 1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\·\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ndsªmcp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mXbneqsS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kXy¯n³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sXcphoYnbneqsS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£a,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bmZn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ML-Aathira" pitchFamily="82" charset="0"/>
              </a:rPr>
              <a:t>XS§fneqsS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hnizmk¯n³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kcWnbneqsS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kvt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\l¯n³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NphSSnIfneqsS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¸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mbpI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\o \n³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e£yw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t\Sm³.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a¯m</a:t>
            </a:r>
            <a:r>
              <a:rPr lang="en-US" sz="4500" dirty="0">
                <a:latin typeface="ML-Aathira" pitchFamily="82" charset="0"/>
              </a:rPr>
              <a:t>. 18:21þ35)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aäpÅhcpsS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sXäpIÄ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an¡psa¦nÂ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kzÀ¤Ø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n§fpsS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nXmhv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\n§-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tfmSpw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£an-¡pw. 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a¯m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. 6:14)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Fs¶  t{</a:t>
            </a:r>
            <a:r>
              <a:rPr lang="en-US" sz="3000" b="1" dirty="0" err="1">
                <a:latin typeface="ML-Aathira" pitchFamily="82" charset="0"/>
              </a:rPr>
              <a:t>Zmln¡p¶htcmSp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XnImcw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sN¿msX</a:t>
            </a:r>
            <a:r>
              <a:rPr lang="en-US" sz="3000" b="1" dirty="0">
                <a:latin typeface="ML-Aathira" pitchFamily="82" charset="0"/>
              </a:rPr>
              <a:t> Rm³ £</a:t>
            </a:r>
            <a:r>
              <a:rPr lang="en-US" sz="3000" b="1" dirty="0" err="1">
                <a:latin typeface="ML-Aathira" pitchFamily="82" charset="0"/>
              </a:rPr>
              <a:t>an¡pw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656143"/>
            <a:ext cx="5562600" cy="42018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53570"/>
            <a:ext cx="838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£an-¡m³ ]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Tn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-¸n¨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4812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103438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	N½«nsIm­v ASn¨pw apÄapSn [cn¸n¨pw IpcninÂ Xd¨pw ]cnlkn¨pw Xs¶ t{Zmln¨htcmSp £an¨psIm­pw AhÀ¡mbn {]mÀ°n¨psIm­pw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Xpkvt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\l ¯nsâ al¯mb amXrI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1026" name="Picture 2" descr="D:\web photo\class6\1364211909_23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76600"/>
            <a:ext cx="5008078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pXnb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t_m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[\w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Imewhscbpw ""I®n\p ]Icw I®v'  ]Ãn\p ]Icw ]Ãv' F¶Xmbncp¶p \nbaw F¶mÂ Cutim Cu \nbaw Xncp¯n.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he¯pIcW¯v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ASn¡p¶h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CS¯pIcWw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IqSn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ImWn¨psImSp¡m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HcpssaÂ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Zqcw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t]mIm³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nÀ_Ôn¡p¶hsâ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c­pssaÂ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Tn¸n¨p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ln¡phm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oUn¸n¡p¶hÀ¡p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mÀ°n¡phm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DZvt_m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n¸n¨p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class6\Sermon on the mount by Blo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328816"/>
            <a:ext cx="3048000" cy="2529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cn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[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nbnÃm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¯ £a 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GgÃ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Ggv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Fgp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mhiyw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''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nbnÃmsX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an¡Wsa¶mWv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CXphgn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Tn¸n¡p¶Xv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ctr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074" name="Picture 2" descr="D:\web photo\class6\canaanitewoman_droua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600"/>
            <a:ext cx="577196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62484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IS§Ä¡p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tamN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\w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kzÀ¤Ø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nXmth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 F¶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°\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R§fpsS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IS¡mtcmSp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R§Ä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an¨ncn¡p¶Xpt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R§fpsS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IS§fpw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]m]§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R§tfmSp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an¡Wta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F¶mWp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\½Ä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mÀ°n¡p¶Xv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\½psS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nch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]m]§Ä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an¡Wsa¦nÂ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\t½mSp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aäpÅhÀ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t{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Zml§Ä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\½Ä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an¡Ww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""\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ktlmZct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lrZb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qÀÆw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an¡p¶nsÃ¦nÂ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kzÀ¤Ø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nXmhv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n§tfmSpw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CXpt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Xs¶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hÀ¯n¡pw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1026" name="Picture 2" descr="C:\Users\user\Desktop\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257800"/>
            <a:ext cx="2413609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ÂInb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amXrI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£an¡m³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Tn¸n¡pI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am{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XaÃ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amXrI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ImWn¨pXcnIbpw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_\¯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Häns¡mSp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¡m³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bqZmkns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lnXm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hnfn¨p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mhiyw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XÅn¸d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ª ]t{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Xmkns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k`bpsS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Xeh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ntbmKn¨p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FÃmän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\pap]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Xs¶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njv¡cpWw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Iqin¨htcmSv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qÀWambn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AhÀ¡mbn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mÀ°n¡pIbpw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-¶p.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CS¯v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IÅ³ Ahs\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imkn¡pIbpw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CutimtbmSv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\o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cmPy¯p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{]thin¡pt¼mÄ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Fs¶bpw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HmÀ¡Wta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]m]§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fÃmw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\o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Ft¶mSp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dpZokmbnÂ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Bbncn¡pw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hmKvZm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.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2050" name="Picture 2" descr="C:\Users\user\Desktop\5518030081_f41c9d48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7501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2971800"/>
            <a:ext cx="85344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_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enbÀ¸Whpw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 £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abpw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an¡msX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ÉnÂ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hntcm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h¨psIm­v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AÀ¸n¡p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_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ssZhk¶n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kzoImcyaÃ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\o _en]oT¯nÂ  ImgvNbÀ¸n¡pt¼mÄ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ktlmZc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\v  \nt¶mSv  hntcm[w Ds­¶v AhnsSsh¨v HmÀ¯mÂ ImgvN hkvXp  _en]oT¯n\p ap¼nÂ h¨n«v 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ktlmZct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cays¸SpI. ]ns¶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ImgvNbÀ¸n¡pI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3074" name="Picture 2" descr="C:\Users\user\Desktop\Crucifixion-painting.jpg"/>
          <p:cNvPicPr>
            <a:picLocks noChangeAspect="1" noChangeArrowheads="1"/>
          </p:cNvPicPr>
          <p:nvPr/>
        </p:nvPicPr>
        <p:blipFill>
          <a:blip r:embed="rId2"/>
          <a:srcRect l="9799" t="6408" r="9954" b="6197"/>
          <a:stretch>
            <a:fillRect/>
          </a:stretch>
        </p:blipFill>
        <p:spPr bwMode="auto">
          <a:xfrm>
            <a:off x="2762250" y="0"/>
            <a:ext cx="3638550" cy="2910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1329</TotalTime>
  <Words>477</Words>
  <Application>Microsoft Office PowerPoint</Application>
  <PresentationFormat>On-screen Show (4:3)</PresentationFormat>
  <Paragraphs>89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177</cp:revision>
  <dcterms:created xsi:type="dcterms:W3CDTF">2013-05-21T03:50:53Z</dcterms:created>
  <dcterms:modified xsi:type="dcterms:W3CDTF">2013-12-09T04:06:41Z</dcterms:modified>
</cp:coreProperties>
</file>